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6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2.png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4.jpg" /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pn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 /><Relationship Id="rId1" Type="http://schemas.openxmlformats.org/officeDocument/2006/relationships/slideMaster" Target="../slideMasters/slideMaster1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slideLayout" Target="../slideLayouts/slideLayout117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118" Type="http://schemas.openxmlformats.org/officeDocument/2006/relationships/theme" Target="../theme/theme1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B1860-E9F0-1435-CC99-3D8AC939AA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https://github.com/Kelvinsam01/srsdocument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IN">
                <a:latin typeface="EB Garamond Medium"/>
                <a:ea typeface="EB Garamond Medium"/>
                <a:cs typeface="EB Garamond Medium"/>
                <a:sym typeface="EB Garamond Medium"/>
              </a:rPr>
              <a:t>HOSPITAL MANAGEMENT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6445" y="571699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434502148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2105a3443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KELVINSAM 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A34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dirty="0">
                <a:latin typeface="Arial"/>
                <a:cs typeface="Arial"/>
                <a:sym typeface="Arial"/>
              </a:rPr>
              <a:t>Central process and treatment of patients</a:t>
            </a:r>
          </a:p>
          <a:p>
            <a:endParaRPr lang="en-IN" dirty="0">
              <a:latin typeface="Arial"/>
              <a:cs typeface="Arial"/>
              <a:sym typeface="Arial"/>
            </a:endParaRPr>
          </a:p>
          <a:p>
            <a:r>
              <a:rPr lang="en-IN" dirty="0">
                <a:latin typeface="Arial"/>
                <a:cs typeface="Arial"/>
                <a:sym typeface="Arial"/>
              </a:rPr>
              <a:t>Handling of patients records</a:t>
            </a:r>
          </a:p>
          <a:p>
            <a:endParaRPr lang="en-IN" dirty="0">
              <a:latin typeface="Arial"/>
              <a:cs typeface="Arial"/>
              <a:sym typeface="Arial"/>
            </a:endParaRPr>
          </a:p>
          <a:p>
            <a:r>
              <a:rPr lang="en-IN" dirty="0">
                <a:latin typeface="Arial"/>
                <a:cs typeface="Arial"/>
                <a:sym typeface="Arial"/>
              </a:rPr>
              <a:t>Work organisation and resources planning</a:t>
            </a:r>
          </a:p>
          <a:p>
            <a:endParaRPr lang="en-IN" dirty="0">
              <a:latin typeface="Arial"/>
              <a:cs typeface="Arial"/>
              <a:sym typeface="Arial"/>
            </a:endParaRPr>
          </a:p>
          <a:p>
            <a:r>
              <a:rPr lang="en-IN" dirty="0">
                <a:latin typeface="Arial"/>
                <a:cs typeface="Arial"/>
                <a:sym typeface="Arial"/>
              </a:rPr>
              <a:t>Hospital management</a:t>
            </a:r>
          </a:p>
          <a:p>
            <a:endParaRPr lang="en-IN" dirty="0">
              <a:latin typeface="Arial"/>
              <a:cs typeface="Arial"/>
              <a:sym typeface="Arial"/>
            </a:endParaRPr>
          </a:p>
          <a:p>
            <a:r>
              <a:rPr lang="en-IN" dirty="0">
                <a:latin typeface="Arial"/>
                <a:cs typeface="Arial"/>
                <a:sym typeface="Arial"/>
              </a:rPr>
              <a:t>Resources management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Performance requirements</a:t>
            </a:r>
          </a:p>
          <a:p>
            <a:endParaRPr lang="en-IN" dirty="0"/>
          </a:p>
          <a:p>
            <a:r>
              <a:rPr lang="en-IN" dirty="0"/>
              <a:t>Interface requirements</a:t>
            </a:r>
          </a:p>
          <a:p>
            <a:endParaRPr lang="en-IN" dirty="0"/>
          </a:p>
          <a:p>
            <a:r>
              <a:rPr lang="en-IN" dirty="0"/>
              <a:t>Operational requirements</a:t>
            </a:r>
          </a:p>
          <a:p>
            <a:endParaRPr lang="en-IN" dirty="0"/>
          </a:p>
          <a:p>
            <a:r>
              <a:rPr lang="en-IN" dirty="0"/>
              <a:t>Resources requirements</a:t>
            </a:r>
          </a:p>
          <a:p>
            <a:endParaRPr lang="en-IN" dirty="0"/>
          </a:p>
          <a:p>
            <a:r>
              <a:rPr lang="en-IN" dirty="0"/>
              <a:t>Verification requirements</a:t>
            </a:r>
          </a:p>
          <a:p>
            <a:endParaRPr lang="en-IN" dirty="0"/>
          </a:p>
          <a:p>
            <a:r>
              <a:rPr lang="en-IN" dirty="0"/>
              <a:t>Acceptance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View and research patience details</a:t>
            </a:r>
          </a:p>
          <a:p>
            <a:endParaRPr lang="en-IN" dirty="0"/>
          </a:p>
          <a:p>
            <a:r>
              <a:rPr lang="en-IN" dirty="0"/>
              <a:t>Information desk module</a:t>
            </a:r>
          </a:p>
          <a:p>
            <a:endParaRPr lang="en-IN" dirty="0"/>
          </a:p>
          <a:p>
            <a:r>
              <a:rPr lang="en-IN" dirty="0"/>
              <a:t>Patient management</a:t>
            </a:r>
          </a:p>
          <a:p>
            <a:endParaRPr lang="en-IN" dirty="0"/>
          </a:p>
          <a:p>
            <a:r>
              <a:rPr lang="en-IN" dirty="0"/>
              <a:t>Doctor management</a:t>
            </a:r>
          </a:p>
          <a:p>
            <a:endParaRPr lang="en-IN" dirty="0"/>
          </a:p>
          <a:p>
            <a:r>
              <a:rPr lang="en-IN" dirty="0"/>
              <a:t>Bed management</a:t>
            </a:r>
          </a:p>
          <a:p>
            <a:endParaRPr lang="en-IN" dirty="0"/>
          </a:p>
          <a:p>
            <a:r>
              <a:rPr lang="en-IN" dirty="0"/>
              <a:t>Billing management 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Processor: Pentium</a:t>
            </a:r>
          </a:p>
          <a:p>
            <a:endParaRPr lang="en-IN" dirty="0"/>
          </a:p>
          <a:p>
            <a:r>
              <a:rPr lang="en-IN" dirty="0"/>
              <a:t>Ram :128mb</a:t>
            </a:r>
          </a:p>
          <a:p>
            <a:endParaRPr lang="en-IN" dirty="0"/>
          </a:p>
          <a:p>
            <a:r>
              <a:rPr lang="en-IN" dirty="0"/>
              <a:t>Hard disk: 1tp </a:t>
            </a:r>
          </a:p>
          <a:p>
            <a:endParaRPr lang="en-IN" dirty="0"/>
          </a:p>
          <a:p>
            <a:r>
              <a:rPr lang="en-IN" dirty="0"/>
              <a:t>Processor speed 534 mhz more</a:t>
            </a:r>
          </a:p>
          <a:p>
            <a:endParaRPr lang="en-IN" dirty="0"/>
          </a:p>
          <a:p>
            <a:r>
              <a:rPr lang="en-IN" dirty="0"/>
              <a:t>Necessary input output device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SRS for “your title"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kelvinsam564@gmail.com</cp:lastModifiedBy>
  <cp:revision>4</cp:revision>
  <dcterms:created xsi:type="dcterms:W3CDTF">2020-08-13T11:21:46Z</dcterms:created>
  <dcterms:modified xsi:type="dcterms:W3CDTF">2023-03-15T08:33:36Z</dcterms:modified>
</cp:coreProperties>
</file>